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5" r:id="rId3"/>
    <p:sldId id="280" r:id="rId4"/>
    <p:sldId id="283" r:id="rId5"/>
    <p:sldId id="281" r:id="rId6"/>
    <p:sldId id="28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B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74301" autoAdjust="0"/>
  </p:normalViewPr>
  <p:slideViewPr>
    <p:cSldViewPr>
      <p:cViewPr varScale="1">
        <p:scale>
          <a:sx n="31" d="100"/>
          <a:sy n="31" d="100"/>
        </p:scale>
        <p:origin x="1146" y="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363D-2CCA-984E-816F-7EB1FEADB3F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10CEB-4EEB-CF4C-A60C-1612951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8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41464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65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65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022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786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74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419600" y="1524000"/>
            <a:ext cx="15544800" cy="294005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5791200" y="5486400"/>
            <a:ext cx="12801600" cy="3505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Font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900"/>
              </a:spcBef>
              <a:buSzTx/>
              <a:buFont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900"/>
              </a:spcBef>
              <a:buSzTx/>
              <a:buFont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900"/>
              </a:spcBef>
              <a:buSzTx/>
              <a:buFont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900"/>
              </a:spcBef>
              <a:buSzTx/>
              <a:buFont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372254" y="1600200"/>
            <a:ext cx="15544802" cy="2724150"/>
          </a:xfrm>
          <a:prstGeom prst="rect">
            <a:avLst/>
          </a:prstGeom>
        </p:spPr>
        <p:txBody>
          <a:bodyPr anchor="t"/>
          <a:lstStyle>
            <a:lvl1pPr>
              <a:defRPr sz="12000" cap="all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2" cy="30003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7" indent="-640077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FontTx/>
              <a:buNone/>
              <a:defRPr sz="4800" b="1"/>
            </a:lvl1pPr>
            <a:lvl2pPr marL="0" indent="0">
              <a:spcBef>
                <a:spcPts val="1100"/>
              </a:spcBef>
              <a:buSzTx/>
              <a:buFontTx/>
              <a:buNone/>
              <a:defRPr sz="4800" b="1"/>
            </a:lvl2pPr>
            <a:lvl3pPr marL="0" indent="0">
              <a:spcBef>
                <a:spcPts val="1100"/>
              </a:spcBef>
              <a:buSzTx/>
              <a:buFontTx/>
              <a:buNone/>
              <a:defRPr sz="4800" b="1"/>
            </a:lvl3pPr>
            <a:lvl4pPr marL="0" indent="0">
              <a:spcBef>
                <a:spcPts val="1100"/>
              </a:spcBef>
              <a:buSzTx/>
              <a:buFontTx/>
              <a:buNone/>
              <a:defRPr sz="4800" b="1"/>
            </a:lvl4pPr>
            <a:lvl5pPr marL="0" indent="0">
              <a:spcBef>
                <a:spcPts val="1100"/>
              </a:spcBef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sz="5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3962398" y="2870200"/>
            <a:ext cx="6016630" cy="93821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632575" y="9601200"/>
            <a:ext cx="10972803" cy="1133476"/>
          </a:xfrm>
          <a:prstGeom prst="rect">
            <a:avLst/>
          </a:prstGeom>
        </p:spPr>
        <p:txBody>
          <a:bodyPr anchor="b"/>
          <a:lstStyle>
            <a:lvl1pPr algn="l">
              <a:defRPr sz="5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6632575" y="1225550"/>
            <a:ext cx="10972803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632575" y="10734675"/>
            <a:ext cx="10972803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0">
              <a:spcBef>
                <a:spcPts val="600"/>
              </a:spcBef>
              <a:buSzTx/>
              <a:buFontTx/>
              <a:buNone/>
              <a:defRPr sz="2800"/>
            </a:lvl2pPr>
            <a:lvl3pPr marL="0" indent="0">
              <a:spcBef>
                <a:spcPts val="600"/>
              </a:spcBef>
              <a:buSzTx/>
              <a:buFontTx/>
              <a:buNone/>
              <a:defRPr sz="2800"/>
            </a:lvl3pPr>
            <a:lvl4pPr marL="0" indent="0">
              <a:spcBef>
                <a:spcPts val="600"/>
              </a:spcBef>
              <a:buSzTx/>
              <a:buFontTx/>
              <a:buNone/>
              <a:defRPr sz="2800"/>
            </a:lvl4pPr>
            <a:lvl5pPr marL="0" indent="0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6306800" y="549276"/>
            <a:ext cx="4114800" cy="117030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3962400" y="549276"/>
            <a:ext cx="12039600" cy="117030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lumMod val="0"/>
                <a:lumOff val="100000"/>
              </a:schemeClr>
            </a:gs>
            <a:gs pos="100000">
              <a:srgbClr val="FDB4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9917056" y="12802236"/>
            <a:ext cx="504544" cy="551177"/>
          </a:xfrm>
          <a:prstGeom prst="rect">
            <a:avLst/>
          </a:prstGeom>
          <a:ln w="127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23606"/>
          <a:stretch/>
        </p:blipFill>
        <p:spPr>
          <a:xfrm flipH="1" flipV="1">
            <a:off x="-658408" y="-457200"/>
            <a:ext cx="25042408" cy="136398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marR="0" indent="-6858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0342" marR="0" indent="-653142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03120" marR="0" indent="-731519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603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0175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747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319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89120" marR="0" indent="-731520" algn="l" defTabSz="9144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-5uNVogOZ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861983"/>
            <a:ext cx="5867400" cy="2400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ea"/>
                <a:ea typeface="+mj-ea"/>
              </a:rPr>
              <a:t>12840 Earhart Ave.</a:t>
            </a:r>
          </a:p>
          <a:p>
            <a:r>
              <a:rPr lang="en-US" sz="3600" dirty="0">
                <a:solidFill>
                  <a:srgbClr val="002060"/>
                </a:solidFill>
                <a:latin typeface="+mj-ea"/>
                <a:ea typeface="+mj-ea"/>
              </a:rPr>
              <a:t>Auburn, CA 95602</a:t>
            </a:r>
          </a:p>
          <a:p>
            <a:r>
              <a:rPr lang="en-US" sz="3600" dirty="0">
                <a:solidFill>
                  <a:srgbClr val="002060"/>
                </a:solidFill>
                <a:latin typeface="+mj-ea"/>
                <a:ea typeface="+mj-ea"/>
              </a:rPr>
              <a:t>(530) 823-1048</a:t>
            </a:r>
          </a:p>
          <a:p>
            <a:r>
              <a:rPr lang="en-US" sz="3600" b="1" dirty="0">
                <a:solidFill>
                  <a:srgbClr val="002060"/>
                </a:solidFill>
                <a:latin typeface="+mj-ea"/>
                <a:ea typeface="+mj-ea"/>
              </a:rPr>
              <a:t>www.InterMotive.net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543670"/>
            <a:ext cx="19050000" cy="2523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algn="ctr"/>
            <a:r>
              <a:rPr lang="en-US" sz="9500" b="1" dirty="0" err="1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IdleLock</a:t>
            </a:r>
            <a:r>
              <a:rPr lang="en-US" sz="8000" b="1" baseline="300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™</a:t>
            </a:r>
          </a:p>
          <a:p>
            <a:pPr algn="ctr"/>
            <a:r>
              <a:rPr lang="en-US" sz="57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Secure Idling with Key Removed</a:t>
            </a:r>
            <a:endParaRPr lang="en-US" sz="5700" baseline="30000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13808605" cy="49568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lumMod val="0"/>
                <a:lumOff val="100000"/>
              </a:schemeClr>
            </a:gs>
            <a:gs pos="100000">
              <a:srgbClr val="FDB41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819400"/>
            <a:ext cx="20955000" cy="8787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Anti-theft system that allows the vehicle to idle with the key removed from the ignition and the transmission locked in Park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All lights, equipment and HVAC fully functional while engaged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Activated by pressing an enable switch and removing the key; inserting the key and turning it to the run position restores normal operation</a:t>
            </a:r>
          </a:p>
          <a:p>
            <a:pPr>
              <a:spcAft>
                <a:spcPts val="1800"/>
              </a:spcAft>
            </a:pPr>
            <a:endParaRPr lang="en-US" sz="5700" dirty="0">
              <a:solidFill>
                <a:srgbClr val="002060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914400"/>
            <a:ext cx="14207465" cy="1646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algn="ctr"/>
            <a:r>
              <a:rPr lang="en-US" sz="9500" b="1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What is </a:t>
            </a:r>
            <a:r>
              <a:rPr lang="en-US" sz="9500" b="1" dirty="0" err="1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IdleLock</a:t>
            </a:r>
            <a:r>
              <a:rPr lang="en-US" sz="9500" b="1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14364"/>
            <a:ext cx="803236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058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lumMod val="0"/>
                <a:lumOff val="100000"/>
              </a:schemeClr>
            </a:gs>
            <a:gs pos="100000">
              <a:srgbClr val="FDB41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819400"/>
            <a:ext cx="21259800" cy="6801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If an attempt is made to shift out of Park without the key in </a:t>
            </a:r>
            <a:b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</a:b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the ignition, the horn will sound and the shifter will lock in Park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If the shift lock is broken, </a:t>
            </a:r>
            <a:r>
              <a:rPr lang="en-US" sz="5700" dirty="0" err="1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IdleLock</a:t>
            </a: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 will turn off the engine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Police applications: </a:t>
            </a:r>
            <a:r>
              <a:rPr lang="en-US" sz="5700" dirty="0" err="1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IdleLock</a:t>
            </a: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 will disable the trunk and gun rack release buttons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914400"/>
            <a:ext cx="14207465" cy="1646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algn="ctr"/>
            <a:r>
              <a:rPr lang="en-US" sz="9500" b="1" dirty="0" err="1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IdleLock</a:t>
            </a:r>
            <a:r>
              <a:rPr lang="en-US" sz="9500" b="1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 Features</a:t>
            </a:r>
            <a:endParaRPr lang="en-US" sz="5400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14364"/>
            <a:ext cx="803236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688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1000">
              <a:srgbClr val="000000"/>
            </a:gs>
            <a:gs pos="100000">
              <a:srgbClr val="0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69B49841-D329-445C-9303-7EC94DDE34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03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lumMod val="0"/>
                <a:lumOff val="100000"/>
              </a:schemeClr>
            </a:gs>
            <a:gs pos="100000">
              <a:srgbClr val="FDB41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200400"/>
            <a:ext cx="20955000" cy="6801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Plug and play connections to the data link/gateway </a:t>
            </a:r>
            <a:b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</a:b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and the ignition switch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No cutting </a:t>
            </a:r>
            <a:r>
              <a:rPr lang="en-US" sz="570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of any factory </a:t>
            </a: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wires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Easy diagnostics and simple return </a:t>
            </a:r>
            <a:b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</a:b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to OEM state if needed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135" y="914400"/>
            <a:ext cx="16569665" cy="1646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algn="ctr"/>
            <a:r>
              <a:rPr lang="en-US" sz="9500" b="1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Easy Installation</a:t>
            </a:r>
            <a:endParaRPr lang="en-US" sz="5400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14364"/>
            <a:ext cx="8032363" cy="2468880"/>
          </a:xfrm>
          <a:prstGeom prst="rect">
            <a:avLst/>
          </a:prstGeom>
        </p:spPr>
      </p:pic>
      <p:pic>
        <p:nvPicPr>
          <p:cNvPr id="5" name="Picture 4" descr="A picture containing indoor, items&#10;&#10;Description generated with high confidence">
            <a:extLst>
              <a:ext uri="{FF2B5EF4-FFF2-40B4-BE49-F238E27FC236}">
                <a16:creationId xmlns:a16="http://schemas.microsoft.com/office/drawing/2014/main" id="{6B944D95-E282-40B8-BE38-1AF4ADD10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813" y="6324600"/>
            <a:ext cx="12092187" cy="68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07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>
                <a:lumMod val="0"/>
                <a:lumOff val="100000"/>
              </a:schemeClr>
            </a:gs>
            <a:gs pos="100000">
              <a:srgbClr val="FDB41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14364"/>
            <a:ext cx="8032363" cy="246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6EEB1-20CE-4CD7-A7F9-957FF7930139}"/>
              </a:ext>
            </a:extLst>
          </p:cNvPr>
          <p:cNvSpPr txBox="1"/>
          <p:nvPr/>
        </p:nvSpPr>
        <p:spPr>
          <a:xfrm>
            <a:off x="2918016" y="4191001"/>
            <a:ext cx="19179984" cy="3508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InterMotive: </a:t>
            </a: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(800) 969-6080 | www.InterMotive.net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b="1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LGS Group </a:t>
            </a: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(master distributor): (775) 831-2002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rgbClr val="002060"/>
                </a:solidFill>
                <a:latin typeface="Helvetica" charset="-52"/>
                <a:ea typeface="Helvetica" charset="-52"/>
                <a:cs typeface="Helvetica" charset="-52"/>
              </a:rPr>
              <a:t>Or your local dealer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2A82-5076-455A-87A2-6AE67D1965F6}"/>
              </a:ext>
            </a:extLst>
          </p:cNvPr>
          <p:cNvSpPr txBox="1"/>
          <p:nvPr/>
        </p:nvSpPr>
        <p:spPr>
          <a:xfrm>
            <a:off x="304800" y="914400"/>
            <a:ext cx="23698199" cy="1646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algn="ctr"/>
            <a:r>
              <a:rPr lang="en-US" sz="9500" b="1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For more information, contact:</a:t>
            </a:r>
            <a:endParaRPr lang="en-US" sz="5400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230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143</Words>
  <Application>Microsoft Office PowerPoint</Application>
  <PresentationFormat>Custom</PresentationFormat>
  <Paragraphs>22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Impact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Schafer</dc:creator>
  <cp:lastModifiedBy>Dawnell Blaylock</cp:lastModifiedBy>
  <cp:revision>79</cp:revision>
  <cp:lastPrinted>2016-05-01T17:25:54Z</cp:lastPrinted>
  <dcterms:modified xsi:type="dcterms:W3CDTF">2018-03-12T17:36:17Z</dcterms:modified>
</cp:coreProperties>
</file>